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nEKHyTpYCFoTXilcfm8QWJ41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949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523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94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12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98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608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689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93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649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35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15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3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91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2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64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43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04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4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282964" y="1764099"/>
            <a:ext cx="66627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formato de reporte fotográfico deberá remitirse en PDF.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deberá ser adaptado para comprobar los avances que remitieron en los Planes de Mejora.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requisito se envíe la evidencia realizando una comparativa Antes/Después de actividades que involucren: </a:t>
            </a:r>
            <a:endParaRPr dirty="0"/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-Mantenimiento.  -Reparaciones. </a:t>
            </a:r>
            <a:endParaRPr dirty="0"/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-Cambio de mobiliario o equipo de trabajo. </a:t>
            </a:r>
            <a:b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-Aplicación de pintura o impermeable. </a:t>
            </a:r>
            <a:endParaRPr dirty="0"/>
          </a:p>
          <a:p>
            <a:pPr marL="623888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-Actualizaciones en lo Sitios Web (colocación de enlaces directos, SUAC, Imagen Gráfica, Directorio, etc.)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 startAt="4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Toda evidencia enviada debe comprobar que la mejora ha sido aplicada en el inmueble que nos ha indicado.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 startAt="4"/>
            </a:pPr>
            <a:r>
              <a:rPr lang="es-MX" sz="1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Utilizar una diapositiva o más por cada actividad realizada.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alibri"/>
              <a:buAutoNum type="arabicPeriod" startAt="4"/>
            </a:pPr>
            <a:r>
              <a:rPr lang="es-MX" sz="1400" b="1" i="0" u="none" strike="noStrike" cap="none" dirty="0">
                <a:solidFill>
                  <a:srgbClr val="FC101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Eliminar las Diapositivas 1, 4, 5 y 6 al remitir el Reporte fotográfico.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B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FC101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dudas comunicarse con: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Mtra. Antonia González</a:t>
            </a:r>
            <a:endParaRPr dirty="0">
              <a:solidFill>
                <a:srgbClr val="98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J.U.D. de Registro y Validación de Áreas de Atención Ciudadana</a:t>
            </a:r>
            <a:endParaRPr dirty="0">
              <a:solidFill>
                <a:srgbClr val="98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Ángel Silva </a:t>
            </a:r>
            <a:r>
              <a:rPr lang="es-MX" sz="1400" b="0" i="0" u="none" strike="noStrike" cap="none" dirty="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(Enlace de J.U.D. de Validación de AAC)</a:t>
            </a:r>
            <a:endParaRPr dirty="0">
              <a:solidFill>
                <a:srgbClr val="98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u="none" strike="noStrike" cap="none" dirty="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Teléfono: 55  5484 0400 ext. 131</a:t>
            </a:r>
            <a:r>
              <a:rPr lang="es-MX" b="1" dirty="0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</a:t>
            </a:r>
            <a:endParaRPr sz="3200" b="1" i="0" u="none" strike="noStrike" cap="none" dirty="0">
              <a:solidFill>
                <a:srgbClr val="98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1900858" y="819140"/>
            <a:ext cx="5690771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1105712" y="862859"/>
            <a:ext cx="7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INSTRUCCIONES PARA REMITIR EL AVANCE DE PLANES DE MEJORA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1787173" y="6669360"/>
            <a:ext cx="56543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1453200" y="6372036"/>
            <a:ext cx="61661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5C0000"/>
                </a:solidFill>
                <a:latin typeface="Calibri"/>
                <a:ea typeface="Calibri"/>
                <a:cs typeface="Calibri"/>
                <a:sym typeface="Calibri"/>
              </a:rPr>
              <a:t>DIRECCIÓN GENERAL DE CONTACTO CIUDADANO</a:t>
            </a:r>
            <a:endParaRPr dirty="0">
              <a:solidFill>
                <a:srgbClr val="5C0000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100" y="-111098"/>
            <a:ext cx="4194656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927" y="67450"/>
            <a:ext cx="2752446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/>
        </p:nvSpPr>
        <p:spPr>
          <a:xfrm>
            <a:off x="107949" y="44450"/>
            <a:ext cx="892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2.</a:t>
            </a:r>
            <a:r>
              <a:rPr lang="es-MX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ACCESIBILIDAD UNIVERSAL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179512" y="476672"/>
            <a:ext cx="71801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r>
              <a:rPr lang="es-MX" sz="16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Colocar la actividad de mejora* (las actividades deben ir numeradas)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10"/>
          <p:cNvCxnSpPr/>
          <p:nvPr/>
        </p:nvCxnSpPr>
        <p:spPr>
          <a:xfrm>
            <a:off x="4716016" y="1421485"/>
            <a:ext cx="0" cy="504056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6" name="Google Shape;196;p10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es-MX" sz="1200" b="1" i="0" u="none" strike="noStrike" cap="none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s-MX" sz="1200" b="1" i="0" u="none" strike="noStrike" cap="none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13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1" name="Google Shape;221;p13"/>
          <p:cNvSpPr/>
          <p:nvPr/>
        </p:nvSpPr>
        <p:spPr>
          <a:xfrm>
            <a:off x="1830388" y="2997200"/>
            <a:ext cx="5405437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SEÑALIZACIÓN DE SEGURIDAD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2400" b="1">
                <a:solidFill>
                  <a:srgbClr val="A5A5A5"/>
                </a:solidFill>
              </a:rPr>
              <a:t>PROTECCIÓN</a:t>
            </a: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CIVIL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13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/>
        </p:nvSpPr>
        <p:spPr>
          <a:xfrm>
            <a:off x="107949" y="44450"/>
            <a:ext cx="892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s-MX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PROTECCIÓN CIVIL</a:t>
            </a:r>
            <a:endParaRPr sz="200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128133" y="404664"/>
            <a:ext cx="71801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4.1</a:t>
            </a: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Colocar la actividad de mejora* (las actividades deben ir numeradas)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4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2" name="Google Shape;232;p14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80000"/>
                </a:solidFill>
              </a:rPr>
              <a:t>b)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</a:t>
            </a:r>
            <a:endParaRPr dirty="0"/>
          </a:p>
        </p:txBody>
      </p:sp>
      <p:sp>
        <p:nvSpPr>
          <p:cNvPr id="233" name="Google Shape;233;p14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80000"/>
                </a:solidFill>
              </a:rPr>
              <a:t>a)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17"/>
          <p:cNvCxnSpPr/>
          <p:nvPr/>
        </p:nvCxnSpPr>
        <p:spPr>
          <a:xfrm>
            <a:off x="2118556" y="4027652"/>
            <a:ext cx="5327650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2328937" y="3177674"/>
            <a:ext cx="49068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</a:pPr>
            <a:r>
              <a:rPr lang="es-MX" sz="2400" b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MEDIDAS DE HIGIENE Y MITIGACIÓN COVID-19</a:t>
            </a:r>
            <a:endParaRPr/>
          </a:p>
        </p:txBody>
      </p:sp>
      <p:cxnSp>
        <p:nvCxnSpPr>
          <p:cNvPr id="258" name="Google Shape;258;p17"/>
          <p:cNvCxnSpPr/>
          <p:nvPr/>
        </p:nvCxnSpPr>
        <p:spPr>
          <a:xfrm>
            <a:off x="2118556" y="3177674"/>
            <a:ext cx="5327650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/>
          <p:nvPr/>
        </p:nvSpPr>
        <p:spPr>
          <a:xfrm>
            <a:off x="107949" y="44450"/>
            <a:ext cx="892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s-MX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MEDIDAS DE HIGIENE Y MITIGACIÓN COVID-19</a:t>
            </a:r>
            <a:endParaRPr sz="20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179512" y="476672"/>
            <a:ext cx="71801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980000"/>
                </a:solidFill>
              </a:rPr>
              <a:t>5</a:t>
            </a:r>
            <a:r>
              <a:rPr lang="es-MX" sz="1600" b="1" i="0" u="none" strike="noStrike" cap="none" dirty="0" smtClean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.1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Colocar la actividad de mejora* (las actividades deben ir numeradas)</a:t>
            </a:r>
            <a:endParaRPr dirty="0"/>
          </a:p>
        </p:txBody>
      </p:sp>
      <p:sp>
        <p:nvSpPr>
          <p:cNvPr id="265" name="Google Shape;265;p18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18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8" name="Google Shape;268;p18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s-MX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</a:t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s-MX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19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5" name="Google Shape;275;p19"/>
          <p:cNvSpPr/>
          <p:nvPr/>
        </p:nvSpPr>
        <p:spPr>
          <a:xfrm>
            <a:off x="1830388" y="3141663"/>
            <a:ext cx="54054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endParaRPr/>
          </a:p>
        </p:txBody>
      </p:sp>
      <p:cxnSp>
        <p:nvCxnSpPr>
          <p:cNvPr id="276" name="Google Shape;276;p19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107949" y="44450"/>
            <a:ext cx="892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MX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sz="20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 txBox="1"/>
          <p:nvPr/>
        </p:nvSpPr>
        <p:spPr>
          <a:xfrm>
            <a:off x="191473" y="457514"/>
            <a:ext cx="71801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980000"/>
                </a:solidFill>
              </a:rPr>
              <a:t>6</a:t>
            </a:r>
            <a:r>
              <a:rPr lang="es-MX" sz="1600" b="1" i="0" u="none" strike="noStrike" cap="none" dirty="0" smtClean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.1</a:t>
            </a:r>
            <a:r>
              <a:rPr lang="es-MX" sz="1600" b="1" i="0" u="none" strike="noStrike" cap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Colocar la actividad de mejora* (las actividades deben ir numeradas)</a:t>
            </a:r>
            <a:endParaRPr dirty="0"/>
          </a:p>
        </p:txBody>
      </p:sp>
      <p:sp>
        <p:nvSpPr>
          <p:cNvPr id="283" name="Google Shape;283;p20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20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6" name="Google Shape;286;p20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es-MX" sz="1200" b="1" i="0" u="none" strike="noStrike" cap="none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</a:t>
            </a: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s-MX" sz="1200" b="1" i="0" u="none" strike="noStrike" cap="none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/>
        </p:nvSpPr>
        <p:spPr>
          <a:xfrm>
            <a:off x="1428750" y="2568575"/>
            <a:ext cx="66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Área de Atención Ciudadana</a:t>
            </a:r>
            <a:endParaRPr>
              <a:solidFill>
                <a:srgbClr val="98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Nombre de la Dependencia</a:t>
            </a:r>
            <a:endParaRPr sz="32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21"/>
          <p:cNvCxnSpPr/>
          <p:nvPr/>
        </p:nvCxnSpPr>
        <p:spPr>
          <a:xfrm>
            <a:off x="2124075" y="1785938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4" name="Google Shape;294;p21"/>
          <p:cNvSpPr/>
          <p:nvPr/>
        </p:nvSpPr>
        <p:spPr>
          <a:xfrm>
            <a:off x="2124075" y="1958975"/>
            <a:ext cx="523398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REPORTE FOTOGRÁFICO</a:t>
            </a:r>
            <a:endParaRPr/>
          </a:p>
        </p:txBody>
      </p:sp>
      <p:cxnSp>
        <p:nvCxnSpPr>
          <p:cNvPr id="295" name="Google Shape;295;p21"/>
          <p:cNvCxnSpPr/>
          <p:nvPr/>
        </p:nvCxnSpPr>
        <p:spPr>
          <a:xfrm>
            <a:off x="2124075" y="4652963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21"/>
          <p:cNvSpPr txBox="1"/>
          <p:nvPr/>
        </p:nvSpPr>
        <p:spPr>
          <a:xfrm>
            <a:off x="2816225" y="3789363"/>
            <a:ext cx="388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GENERAL DE CONTACTO CIUDADANO</a:t>
            </a:r>
            <a:endParaRPr>
              <a:solidFill>
                <a:srgbClr val="98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7" name="Google Shape;2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75" y="795552"/>
            <a:ext cx="4194656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077" y="949450"/>
            <a:ext cx="2752446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428750" y="2568575"/>
            <a:ext cx="66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Área de Atención Ciudadana</a:t>
            </a:r>
            <a:endParaRPr>
              <a:solidFill>
                <a:srgbClr val="98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Nombre de la Dependencia</a:t>
            </a:r>
            <a:endParaRPr sz="32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2124075" y="1785938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2"/>
          <p:cNvSpPr/>
          <p:nvPr/>
        </p:nvSpPr>
        <p:spPr>
          <a:xfrm>
            <a:off x="2124075" y="1958975"/>
            <a:ext cx="523398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REPORTE FOTOGRÁFICO</a:t>
            </a:r>
            <a:endParaRPr/>
          </a:p>
        </p:txBody>
      </p:sp>
      <p:cxnSp>
        <p:nvCxnSpPr>
          <p:cNvPr id="98" name="Google Shape;98;p2"/>
          <p:cNvCxnSpPr/>
          <p:nvPr/>
        </p:nvCxnSpPr>
        <p:spPr>
          <a:xfrm>
            <a:off x="2124075" y="4652963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2798118" y="5265078"/>
            <a:ext cx="388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5C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GENERAL DE CONTACTO CIUDADANO</a:t>
            </a:r>
            <a:endParaRPr dirty="0">
              <a:solidFill>
                <a:srgbClr val="5C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25" y="770152"/>
            <a:ext cx="4194656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0827" y="904925"/>
            <a:ext cx="2752446" cy="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706989" y="3965417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solidFill>
                  <a:srgbClr val="5C0000"/>
                </a:solidFill>
              </a:rPr>
              <a:t>Nombre del AAC o Módulo de AC</a:t>
            </a:r>
            <a:endParaRPr lang="es-MX" sz="1800" b="1" dirty="0">
              <a:solidFill>
                <a:srgbClr val="5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73063" y="692150"/>
            <a:ext cx="6702425" cy="50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Completar datos: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Nombre del AAC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2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Clave Única de Registro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3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Días y horarios de atención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4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Nombre y cargo del personal que elaboró el reporte fotográfico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5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Fecha de elaboración</a:t>
            </a:r>
            <a:endParaRPr dirty="0"/>
          </a:p>
        </p:txBody>
      </p:sp>
      <p:sp>
        <p:nvSpPr>
          <p:cNvPr id="107" name="Google Shape;107;p3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DATOS DEL ÁREA DE ATENCIÓN CIUDADANA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827088" y="1752600"/>
            <a:ext cx="7777200" cy="307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827088" y="2824163"/>
            <a:ext cx="7777200" cy="307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827088" y="3740150"/>
            <a:ext cx="7777200" cy="307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827088" y="4657725"/>
            <a:ext cx="7777200" cy="307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827088" y="5689600"/>
            <a:ext cx="7777200" cy="307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l="5634" r="5634"/>
          <a:stretch/>
        </p:blipFill>
        <p:spPr>
          <a:xfrm>
            <a:off x="6116942" y="4387673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t="19644" b="19649"/>
          <a:stretch/>
        </p:blipFill>
        <p:spPr>
          <a:xfrm>
            <a:off x="3537265" y="4753731"/>
            <a:ext cx="1754700" cy="708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l="24517" r="24510"/>
          <a:stretch/>
        </p:blipFill>
        <p:spPr>
          <a:xfrm>
            <a:off x="1461959" y="4387674"/>
            <a:ext cx="10080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20" name="Google Shape;120;p4"/>
          <p:cNvSpPr txBox="1"/>
          <p:nvPr/>
        </p:nvSpPr>
        <p:spPr>
          <a:xfrm>
            <a:off x="373063" y="752971"/>
            <a:ext cx="61134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insertará máximo 2 fotografías por rubro: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alibri"/>
              <a:buAutoNum type="arabicPeriod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Tomas abiertas de las señalizaciones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s-MX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deformar las fotografías ni horizontal ni verticalmente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t="12913" b="12906"/>
          <a:stretch/>
        </p:blipFill>
        <p:spPr>
          <a:xfrm>
            <a:off x="899592" y="1968873"/>
            <a:ext cx="2339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5634" r="5634"/>
          <a:stretch/>
        </p:blipFill>
        <p:spPr>
          <a:xfrm>
            <a:off x="3923928" y="1968873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23" name="Google Shape;123;p4"/>
          <p:cNvSpPr/>
          <p:nvPr/>
        </p:nvSpPr>
        <p:spPr>
          <a:xfrm>
            <a:off x="2824163" y="2873375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860675" y="2884488"/>
            <a:ext cx="317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039938" y="5302250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078038" y="5313363"/>
            <a:ext cx="317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856163" y="5045075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892675" y="5056188"/>
            <a:ext cx="319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7950" y="44450"/>
            <a:ext cx="317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REQUISITOS DE LLENADO</a:t>
            </a: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502912" y="103040"/>
            <a:ext cx="567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NOTA:</a:t>
            </a:r>
            <a:r>
              <a:rPr lang="es-MX" sz="1000" b="1" i="0" u="none" strike="noStrike" cap="none">
                <a:solidFill>
                  <a:srgbClr val="ED35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archivo es de</a:t>
            </a: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1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carácter ilustrativo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ya que el llenado deberá ser con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s-MX" sz="1000" b="1" i="1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tomadas directamente en el Área de Atención Ciudadana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Para el envío favor de eliminar las Diapositivas 3, 4 y 5. </a:t>
            </a:r>
            <a:r>
              <a:rPr lang="es-MX" sz="1000" b="1" i="0" u="sng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Guardarlo en formato PDF</a:t>
            </a: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23484" y="2856453"/>
            <a:ext cx="453154" cy="428520"/>
            <a:chOff x="6914606" y="2142257"/>
            <a:chExt cx="551540" cy="541783"/>
          </a:xfrm>
        </p:grpSpPr>
        <p:sp>
          <p:nvSpPr>
            <p:cNvPr id="132" name="Google Shape;132;p4"/>
            <p:cNvSpPr/>
            <p:nvPr/>
          </p:nvSpPr>
          <p:spPr>
            <a:xfrm>
              <a:off x="6914606" y="2142309"/>
              <a:ext cx="551540" cy="541731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6984119" y="2142257"/>
              <a:ext cx="220176" cy="25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</a:rPr>
                <a:t>✔</a:t>
              </a:r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211" y="5218395"/>
            <a:ext cx="61574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l="5634" r="5634"/>
          <a:stretch/>
        </p:blipFill>
        <p:spPr>
          <a:xfrm>
            <a:off x="4761401" y="4363614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l="5634" r="5634"/>
          <a:stretch/>
        </p:blipFill>
        <p:spPr>
          <a:xfrm>
            <a:off x="1593049" y="4363615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l="5634" r="5634"/>
          <a:stretch/>
        </p:blipFill>
        <p:spPr>
          <a:xfrm>
            <a:off x="4761401" y="1968873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l="5634" r="5634"/>
          <a:stretch/>
        </p:blipFill>
        <p:spPr>
          <a:xfrm>
            <a:off x="1506085" y="1968873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42" name="Google Shape;142;p5"/>
          <p:cNvSpPr txBox="1"/>
          <p:nvPr/>
        </p:nvSpPr>
        <p:spPr>
          <a:xfrm>
            <a:off x="301449" y="692000"/>
            <a:ext cx="708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insertará máximo 2 fotografías por rubro: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alibri"/>
              <a:buAutoNum type="arabicPeriod" startAt="3"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colocar fotografías obscuras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2824163" y="2873375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2860675" y="2884488"/>
            <a:ext cx="317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2867025" y="5270500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2895591" y="5286388"/>
            <a:ext cx="319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057913" y="2857496"/>
            <a:ext cx="37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7950" y="44450"/>
            <a:ext cx="324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REQUISITOS DE LLENADO</a:t>
            </a: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283969" y="127218"/>
            <a:ext cx="486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archivo es de </a:t>
            </a:r>
            <a:r>
              <a:rPr lang="es-MX" sz="1000" b="1" i="1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carácter ilustrativo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ya que el llenado deberá ser con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MX" sz="1000" b="1" i="1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r>
              <a:rPr lang="es-MX" sz="1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tomadas directamente en el Área de Atención Ciudadana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02265" y="3960777"/>
            <a:ext cx="59766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alibri"/>
              <a:buAutoNum type="arabicPeriod" startAt="4"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colocar fotografías fuera de foco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062947" y="2840700"/>
            <a:ext cx="453154" cy="428520"/>
            <a:chOff x="6914606" y="2142257"/>
            <a:chExt cx="551540" cy="541783"/>
          </a:xfrm>
        </p:grpSpPr>
        <p:sp>
          <p:nvSpPr>
            <p:cNvPr id="18" name="Google Shape;132;p4"/>
            <p:cNvSpPr/>
            <p:nvPr/>
          </p:nvSpPr>
          <p:spPr>
            <a:xfrm>
              <a:off x="6914606" y="2142309"/>
              <a:ext cx="551540" cy="541731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984119" y="2142257"/>
              <a:ext cx="220176" cy="25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</a:rPr>
                <a:t>✔</a:t>
              </a:r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074383" y="5269188"/>
            <a:ext cx="453154" cy="428520"/>
            <a:chOff x="6914606" y="2142257"/>
            <a:chExt cx="551540" cy="541783"/>
          </a:xfrm>
        </p:grpSpPr>
        <p:sp>
          <p:nvSpPr>
            <p:cNvPr id="21" name="Google Shape;132;p4"/>
            <p:cNvSpPr/>
            <p:nvPr/>
          </p:nvSpPr>
          <p:spPr>
            <a:xfrm>
              <a:off x="6914606" y="2142309"/>
              <a:ext cx="551540" cy="541731"/>
            </a:xfrm>
            <a:prstGeom prst="ellipse">
              <a:avLst/>
            </a:prstGeom>
            <a:solidFill>
              <a:srgbClr val="980000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984119" y="2142257"/>
              <a:ext cx="220176" cy="25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solidFill>
                    <a:schemeClr val="bg1"/>
                  </a:solidFill>
                </a:rPr>
                <a:t>✔</a:t>
              </a:r>
              <a:endParaRPr lang="es-MX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/>
        </p:nvSpPr>
        <p:spPr>
          <a:xfrm>
            <a:off x="377825" y="854075"/>
            <a:ext cx="800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insertará máximo 2 fotografías por rubro:</a:t>
            </a:r>
            <a:b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alibri"/>
              <a:buAutoNum type="arabicPeriod" startAt="5"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podrán colocar fotografías horizontales y verticales dentro de una misma</a:t>
            </a:r>
            <a:b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diapositiva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l="21025" r="21018"/>
          <a:stretch/>
        </p:blipFill>
        <p:spPr>
          <a:xfrm>
            <a:off x="1043608" y="2346798"/>
            <a:ext cx="2520000" cy="2893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l="2525" r="2525"/>
          <a:stretch/>
        </p:blipFill>
        <p:spPr>
          <a:xfrm>
            <a:off x="4644008" y="2713626"/>
            <a:ext cx="3076500" cy="2160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60" name="Google Shape;160;p6"/>
          <p:cNvSpPr txBox="1"/>
          <p:nvPr/>
        </p:nvSpPr>
        <p:spPr>
          <a:xfrm>
            <a:off x="107950" y="44450"/>
            <a:ext cx="31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REQUISITOS DE LLENADO</a:t>
            </a: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4293791" y="72437"/>
            <a:ext cx="485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archivo es de </a:t>
            </a:r>
            <a:r>
              <a:rPr lang="es-MX" sz="1000" b="1" i="1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carácter ilustrativo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ya que el llenado deberá ser con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s-MX" sz="1000" b="1" i="1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r>
              <a:rPr lang="es-MX" sz="10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tomadas directamente en el Área de Atención Ciudadana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7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Google Shape;167;p7"/>
          <p:cNvSpPr/>
          <p:nvPr/>
        </p:nvSpPr>
        <p:spPr>
          <a:xfrm>
            <a:off x="1830388" y="3141663"/>
            <a:ext cx="5405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 smtClean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IDENTIDAD GRÁFICA</a:t>
            </a:r>
            <a:endParaRPr dirty="0"/>
          </a:p>
        </p:txBody>
      </p:sp>
      <p:cxnSp>
        <p:nvCxnSpPr>
          <p:cNvPr id="168" name="Google Shape;168;p7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107949" y="44450"/>
            <a:ext cx="892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MX" sz="20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IDENTIDAD GRÁFICA</a:t>
            </a:r>
            <a:endParaRPr sz="20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179512" y="476672"/>
            <a:ext cx="71801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1.1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Colocar la actividad de mejora* (las actividades deben ir numeradas)</a:t>
            </a:r>
            <a:endParaRPr dirty="0"/>
          </a:p>
        </p:txBody>
      </p:sp>
      <p:sp>
        <p:nvSpPr>
          <p:cNvPr id="175" name="Google Shape;175;p8"/>
          <p:cNvSpPr txBox="1"/>
          <p:nvPr/>
        </p:nvSpPr>
        <p:spPr>
          <a:xfrm>
            <a:off x="7635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5364088" y="1852613"/>
            <a:ext cx="344837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8"/>
          <p:cNvCxnSpPr/>
          <p:nvPr/>
        </p:nvCxnSpPr>
        <p:spPr>
          <a:xfrm>
            <a:off x="4716016" y="1412776"/>
            <a:ext cx="0" cy="504056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Google Shape;178;p8"/>
          <p:cNvSpPr/>
          <p:nvPr/>
        </p:nvSpPr>
        <p:spPr>
          <a:xfrm>
            <a:off x="500404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</a:t>
            </a:r>
            <a:endParaRPr dirty="0"/>
          </a:p>
        </p:txBody>
      </p:sp>
      <p:sp>
        <p:nvSpPr>
          <p:cNvPr id="179" name="Google Shape;179;p8"/>
          <p:cNvSpPr/>
          <p:nvPr/>
        </p:nvSpPr>
        <p:spPr>
          <a:xfrm>
            <a:off x="719138" y="5811838"/>
            <a:ext cx="3600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9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5" name="Google Shape;185;p9"/>
          <p:cNvSpPr/>
          <p:nvPr/>
        </p:nvSpPr>
        <p:spPr>
          <a:xfrm>
            <a:off x="1830388" y="2976192"/>
            <a:ext cx="54054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ACCESIBILIDAD </a:t>
            </a:r>
            <a:r>
              <a:rPr lang="es-MX" sz="2400" b="1" i="0" u="none" strike="noStrike" cap="none" dirty="0" smtClean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UNIVERSAL Y ATENCIÓN PRIORITARIA </a:t>
            </a:r>
            <a:endParaRPr dirty="0"/>
          </a:p>
        </p:txBody>
      </p:sp>
      <p:cxnSp>
        <p:nvCxnSpPr>
          <p:cNvPr id="186" name="Google Shape;186;p9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5C0000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498</Words>
  <Application>Microsoft Office PowerPoint</Application>
  <PresentationFormat>Presentación en pantalla (4:3)</PresentationFormat>
  <Paragraphs>238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Arial</vt:lpstr>
      <vt:lpstr>Noto Sans Symbols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agonzalezg</dc:creator>
  <cp:lastModifiedBy>Antonia de Jesus Gonzalez Granados</cp:lastModifiedBy>
  <cp:revision>5</cp:revision>
  <dcterms:created xsi:type="dcterms:W3CDTF">2019-03-26T22:30:18Z</dcterms:created>
  <dcterms:modified xsi:type="dcterms:W3CDTF">2022-01-06T00:29:16Z</dcterms:modified>
</cp:coreProperties>
</file>